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2007577340" r:id="rId3"/>
    <p:sldId id="454" r:id="rId4"/>
    <p:sldId id="256" r:id="rId5"/>
    <p:sldId id="2007577360" r:id="rId6"/>
    <p:sldId id="257" r:id="rId7"/>
    <p:sldId id="258" r:id="rId8"/>
    <p:sldId id="2007577362" r:id="rId9"/>
    <p:sldId id="2007577364" r:id="rId10"/>
    <p:sldId id="2007577363" r:id="rId11"/>
    <p:sldId id="2007577365" r:id="rId12"/>
    <p:sldId id="2007577366" r:id="rId13"/>
    <p:sldId id="2007577361" r:id="rId14"/>
    <p:sldId id="2007577349" r:id="rId15"/>
    <p:sldId id="2007577356" r:id="rId16"/>
    <p:sldId id="2007577359" r:id="rId17"/>
    <p:sldId id="567" r:id="rId18"/>
    <p:sldId id="2007577353" r:id="rId19"/>
    <p:sldId id="2007577355" r:id="rId20"/>
    <p:sldId id="2007577357" r:id="rId21"/>
    <p:sldId id="2007577358" r:id="rId22"/>
    <p:sldId id="200757734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CE23-51A9-6DF0-6CF4-73DBC8F8D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7F3AF-CFD7-BBAA-198A-66165F61C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DAD22-E067-34C1-F731-C2132640E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8B1B-42AA-0EB7-49B8-7B957158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479B4-7A3F-B78F-4D46-4EB42BCF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00B9A-DED3-0AA5-F30C-902461AF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4CD56-C4F8-E853-E4F2-4B83ED157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A20C7-AA2A-FF32-C09C-F5E137AE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AD798-155F-9101-87D9-6C30DDC8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36024-06D3-9C35-289B-BBD37665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0EA88-412D-332F-D4D4-8248900A8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BBD0D-5B06-D03B-0E3D-A2EB0BB1C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D1F63-0EA0-2F65-692E-A181B518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1C7B-1EAE-E787-C7D3-04522DE6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D5550-2FC7-1D4F-737B-068D7BC3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1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F3ED-991C-DEE2-4023-33A3C568C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5321-3004-A859-B281-162E2B2EA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3544F-B28D-1733-7CE4-E8C025118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969D0-9DAA-C991-BE4F-59F2B50B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96FDA-BA9B-15AC-B667-A0F8CB56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ACBA-0C02-51FD-75D9-A5CA73FE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FF39A-E179-477A-B106-DDB224BAC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882B-02C7-05A0-B024-149C255B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38DC7-22EF-10CE-4F81-F7635827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ADDF-E13D-E48F-2CE8-DFB13770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9CD2-C2F6-E38F-F64C-B2F3287C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2F6BF-6279-87CE-B944-8CEE2A65B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E92FD-085E-B165-20BA-7F9740A1D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2C4DC-CFA3-F4BE-648A-E8E44061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87657-C199-B9B6-C329-C47D5C73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8EE39-001A-9C2C-2B3E-4B3FB744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7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9029-D70A-8373-9525-2E27B58D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82C7D-2FB4-35C8-DD81-BFF146A09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75E3C-532D-E340-9E3A-15DD70ABA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E8BB1-63F2-FC5A-C9F6-9008F9AC0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CA6E7-89DC-1546-984F-996018B37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B393C-D249-3FAB-9A4C-DAA93126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08389-90A4-89BF-3085-CF41CB2A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26E8E-76D1-F538-B598-1ADAE31D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0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F73C-79CC-6D9B-B2C3-333FBEC6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7D8B6-C4B1-8DEF-9830-ED52142E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07683-782A-897D-9839-6A6A399F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C91AFA-BAA1-76D0-40A4-5621B303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57269-ED51-EB3E-A04D-6ACF2F0E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94488-6966-0873-D99E-B410718B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128F0-0D3E-21D8-1048-89B872D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7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26A0-42C3-76F1-9D55-1965CDCF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B1-C885-5BA7-792F-D5E9C9DF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D0A1A-5439-48CF-EFC1-8E2C5E374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818B6-3BFB-6C7E-5F16-EEA3C086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2626-A36D-AA6F-FCC6-B73E2C0C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A377B-87C8-ECBB-D447-A05E0B73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3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224A-1025-B4D7-47FB-665245B1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F96A7-08F3-46E6-E907-45B770F7B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01716-B3CC-88A9-FE83-16727A931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B4F9F-7C27-169C-BAA5-5215B2A6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9A6B1F-A254-764F-91FF-421CE969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29A09-5A34-4E3A-1800-0AA565E8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12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71ECC-8748-5544-BA70-DE4D0A1F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642B0-5468-4CBB-4EEF-2CD441023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A08A-09B7-B318-0574-520272C8C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EC84E-9808-4F3B-93A3-6DE82FDB13C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BDC51-6DA6-DB2A-3EE8-CBD4B6BB3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09700-940D-47A8-4324-E9F66E44B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8E21-1DBB-4B51-911A-0C3F05E871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74473A1-6699-69DF-08DE-033D634A2E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.png"/><Relationship Id="rId3" Type="http://schemas.microsoft.com/office/2007/relationships/media" Target="../media/media3.wav"/><Relationship Id="rId21" Type="http://schemas.openxmlformats.org/officeDocument/2006/relationships/image" Target="../media/image31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2.xml"/><Relationship Id="rId2" Type="http://schemas.microsoft.com/office/2007/relationships/media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2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an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the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id="{E08A0405-71B7-915D-E55B-C1FDB6DD5DF5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id="{6EC17021-1478-2543-0BD5-C961BE637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A6FB99-9E1F-B96F-582C-1D6320303E31}"/>
                </a:ext>
              </a:extLst>
            </p:cNvPr>
            <p:cNvSpPr txBox="1"/>
            <p:nvPr/>
          </p:nvSpPr>
          <p:spPr>
            <a:xfrm>
              <a:off x="4343092" y="48954"/>
              <a:ext cx="43057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_____ street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busy street.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6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198923" y="1950924"/>
              <a:ext cx="843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is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506989" y="1658538"/>
              <a:ext cx="9171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are</a:t>
              </a:r>
              <a:endParaRPr lang="ru-RU" sz="3200" b="1" dirty="0"/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9">
            <a:extLst>
              <a:ext uri="{FF2B5EF4-FFF2-40B4-BE49-F238E27FC236}">
                <a16:creationId xmlns:a16="http://schemas.microsoft.com/office/drawing/2014/main" id="{CF19C6F4-1375-106B-04D1-14A795CCB3A0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4" name="Рисунок 27">
              <a:extLst>
                <a:ext uri="{FF2B5EF4-FFF2-40B4-BE49-F238E27FC236}">
                  <a16:creationId xmlns:a16="http://schemas.microsoft.com/office/drawing/2014/main" id="{4A61A8EB-0516-6079-5DE8-F62A8955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100D46-BA6C-2F6F-F7AE-666D2E293E21}"/>
                </a:ext>
              </a:extLst>
            </p:cNvPr>
            <p:cNvSpPr txBox="1"/>
            <p:nvPr/>
          </p:nvSpPr>
          <p:spPr>
            <a:xfrm>
              <a:off x="4217541" y="295175"/>
              <a:ext cx="459970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road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 ___ a noisy road.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9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village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town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city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575173" y="1498687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349811" y="270806"/>
              <a:ext cx="462775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_____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town.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artoon characters&#10;&#10;Description automatically generated">
            <a:extLst>
              <a:ext uri="{FF2B5EF4-FFF2-40B4-BE49-F238E27FC236}">
                <a16:creationId xmlns:a16="http://schemas.microsoft.com/office/drawing/2014/main" id="{90A533DE-E40A-EDB8-B26A-E46CDF652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804558" y="2486357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51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Thank you!</a:t>
              </a:r>
              <a:endParaRPr lang="ru-RU" sz="2400" b="1" dirty="0"/>
            </a:p>
          </p:txBody>
        </p:sp>
      </p:grpSp>
      <p:sp>
        <p:nvSpPr>
          <p:cNvPr id="1027" name="AutoShape 18">
            <a:extLst>
              <a:ext uri="{FF2B5EF4-FFF2-40B4-BE49-F238E27FC236}">
                <a16:creationId xmlns:a16="http://schemas.microsoft.com/office/drawing/2014/main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097CF-016B-C75B-D75E-1E8A8797D2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8386" y="88695"/>
            <a:ext cx="3421520" cy="33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A45402-3B92-6F7C-0E04-EE0ACEBEDE92}"/>
              </a:ext>
            </a:extLst>
          </p:cNvPr>
          <p:cNvGrpSpPr>
            <a:grpSpLocks/>
          </p:cNvGrpSpPr>
          <p:nvPr/>
        </p:nvGrpSpPr>
        <p:grpSpPr>
          <a:xfrm>
            <a:off x="629390" y="4473926"/>
            <a:ext cx="10990016" cy="1953189"/>
            <a:chOff x="-7514789" y="4508126"/>
            <a:chExt cx="17966387" cy="31930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95FDE9-0E1F-F171-1E63-54BF0DE3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514789" y="4530989"/>
              <a:ext cx="4313294" cy="31701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06C68C-3245-D4E9-5210-E1CB05C9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05332" y="4546230"/>
              <a:ext cx="4237087" cy="31549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76A6F-C03B-2F58-878F-0F852E73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918" y="4561471"/>
              <a:ext cx="4252328" cy="31397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C11A12-B17D-8740-0216-EA31EFADA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408" y="4508126"/>
              <a:ext cx="4275190" cy="3193058"/>
            </a:xfrm>
            <a:prstGeom prst="rect">
              <a:avLst/>
            </a:prstGeom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587" y="66759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599992" y="1991818"/>
            <a:ext cx="1428866" cy="25082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257502" y="586682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 như thế nào?)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724646" y="1374670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____)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037287" y="1991818"/>
            <a:ext cx="4003523" cy="25566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1395763" cy="25597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028858" y="1991818"/>
            <a:ext cx="4125855" cy="24821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76E53EE-D13A-85D5-98F0-24D73ED38771}"/>
              </a:ext>
            </a:extLst>
          </p:cNvPr>
          <p:cNvSpPr txBox="1">
            <a:spLocks/>
          </p:cNvSpPr>
          <p:nvPr/>
        </p:nvSpPr>
        <p:spPr>
          <a:xfrm>
            <a:off x="3800214" y="616669"/>
            <a:ext cx="4457289" cy="64008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______ like?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7565123-EBAD-782B-8BBD-D59CF8B5698C}"/>
              </a:ext>
            </a:extLst>
          </p:cNvPr>
          <p:cNvSpPr txBox="1">
            <a:spLocks/>
          </p:cNvSpPr>
          <p:nvPr/>
        </p:nvSpPr>
        <p:spPr>
          <a:xfrm>
            <a:off x="3800213" y="1351738"/>
            <a:ext cx="4457289" cy="64008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EF1D9"/>
          </a:solidFill>
          <a:ln>
            <a:solidFill>
              <a:srgbClr val="FBD67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 </a:t>
            </a:r>
          </a:p>
        </p:txBody>
      </p: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B8CF1D0-5A78-49FC-49DE-D9EE5BC188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E835E0-D6D7-EBB0-8108-C6AF37CCE560}"/>
              </a:ext>
            </a:extLst>
          </p:cNvPr>
          <p:cNvGrpSpPr/>
          <p:nvPr/>
        </p:nvGrpSpPr>
        <p:grpSpPr>
          <a:xfrm>
            <a:off x="1358400" y="2186590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24312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68948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13584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58220" y="5012724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2723296" y="153427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8482092" y="1578341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92" y="287603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0" y="1490201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67" y="1534271"/>
            <a:ext cx="545340" cy="54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37EC7-CD17-9FEB-1EC6-DF5DE7855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061"/>
          <a:stretch/>
        </p:blipFill>
        <p:spPr>
          <a:xfrm>
            <a:off x="373224" y="2115745"/>
            <a:ext cx="5722776" cy="2678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71DE6-03AC-E2CD-4303-D8FE58CB6B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61" t="333" b="-333"/>
          <a:stretch/>
        </p:blipFill>
        <p:spPr>
          <a:xfrm>
            <a:off x="6096000" y="2115745"/>
            <a:ext cx="5722776" cy="2678706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7BB3E651-65D3-E744-8320-79A1ED729AE9}"/>
              </a:ext>
            </a:extLst>
          </p:cNvPr>
          <p:cNvSpPr/>
          <p:nvPr/>
        </p:nvSpPr>
        <p:spPr>
          <a:xfrm>
            <a:off x="4368215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E1B11-14CB-9EC2-7978-5715E927B9FC}"/>
              </a:ext>
            </a:extLst>
          </p:cNvPr>
          <p:cNvSpPr/>
          <p:nvPr/>
        </p:nvSpPr>
        <p:spPr>
          <a:xfrm>
            <a:off x="7330738" y="4756513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28E03A-670B-D686-22F9-E5FAED5F3473}"/>
              </a:ext>
            </a:extLst>
          </p:cNvPr>
          <p:cNvGrpSpPr/>
          <p:nvPr/>
        </p:nvGrpSpPr>
        <p:grpSpPr>
          <a:xfrm>
            <a:off x="2415592" y="1482284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946773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live?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at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the street like?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______________ street.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206801" y="4535806"/>
            <a:ext cx="391604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Tran Hung Dao Street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1792367" y="5640423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AB32A-5168-5248-DFE4-967AC0B8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62" y="1151687"/>
            <a:ext cx="3616827" cy="2468824"/>
          </a:xfrm>
          <a:prstGeom prst="roundRect">
            <a:avLst>
              <a:gd name="adj" fmla="val 6085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131F6-06F0-21A3-0DEA-8C62665E3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930" y="1143689"/>
            <a:ext cx="3622999" cy="2468824"/>
          </a:xfrm>
          <a:prstGeom prst="roundRect">
            <a:avLst>
              <a:gd name="adj" fmla="val 6085"/>
            </a:avLst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AC5475B-9A86-9C40-0191-9ED08277B609}"/>
              </a:ext>
            </a:extLst>
          </p:cNvPr>
          <p:cNvSpPr txBox="1">
            <a:spLocks/>
          </p:cNvSpPr>
          <p:nvPr/>
        </p:nvSpPr>
        <p:spPr>
          <a:xfrm>
            <a:off x="6982001" y="3820030"/>
            <a:ext cx="4775200" cy="26922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Where do you ____________?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 live in a ________________.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_______ the street ________?</a:t>
            </a:r>
          </a:p>
          <a:p>
            <a:pPr algn="l">
              <a:lnSpc>
                <a:spcPct val="150000"/>
              </a:lnSpc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It’s a busy village.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C9E8077-F58A-CEA4-4207-ED5ECA0646F2}"/>
              </a:ext>
            </a:extLst>
          </p:cNvPr>
          <p:cNvSpPr txBox="1">
            <a:spLocks/>
          </p:cNvSpPr>
          <p:nvPr/>
        </p:nvSpPr>
        <p:spPr>
          <a:xfrm>
            <a:off x="9159502" y="4097268"/>
            <a:ext cx="2308052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8F5E1CC-4385-4243-5547-535676B812DC}"/>
              </a:ext>
            </a:extLst>
          </p:cNvPr>
          <p:cNvSpPr txBox="1">
            <a:spLocks/>
          </p:cNvSpPr>
          <p:nvPr/>
        </p:nvSpPr>
        <p:spPr>
          <a:xfrm>
            <a:off x="8406093" y="4657179"/>
            <a:ext cx="2753360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CC67D98-8236-162B-CD91-CEE731269C0F}"/>
              </a:ext>
            </a:extLst>
          </p:cNvPr>
          <p:cNvSpPr txBox="1">
            <a:spLocks/>
          </p:cNvSpPr>
          <p:nvPr/>
        </p:nvSpPr>
        <p:spPr>
          <a:xfrm>
            <a:off x="7146066" y="5204147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What's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BE1A70E-0078-3100-0B6D-531B00CC841B}"/>
              </a:ext>
            </a:extLst>
          </p:cNvPr>
          <p:cNvSpPr txBox="1">
            <a:spLocks/>
          </p:cNvSpPr>
          <p:nvPr/>
        </p:nvSpPr>
        <p:spPr>
          <a:xfrm>
            <a:off x="9837379" y="5196093"/>
            <a:ext cx="1559396" cy="54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2" grpId="0"/>
      <p:bldP spid="24" grpId="0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2" name="Track 7 (mp3cut.net)">
            <a:hlinkClick r:id="" action="ppaction://media"/>
            <a:extLst>
              <a:ext uri="{FF2B5EF4-FFF2-40B4-BE49-F238E27FC236}">
                <a16:creationId xmlns:a16="http://schemas.microsoft.com/office/drawing/2014/main" id="{17EB715A-BCD0-3274-9A04-19A167D3E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2520" y="155808"/>
            <a:ext cx="487363" cy="487363"/>
          </a:xfrm>
          <a:prstGeom prst="rect">
            <a:avLst/>
          </a:prstGeom>
        </p:spPr>
      </p:pic>
      <p:pic>
        <p:nvPicPr>
          <p:cNvPr id="3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4" name="Picture 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EA0A2D2B-632B-E691-9689-F8E7CF02B6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144775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684AB1E-2098-94D4-B3DB-2B767F563C5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1772581"/>
            <a:ext cx="618291" cy="548640"/>
          </a:xfrm>
          <a:prstGeom prst="rect">
            <a:avLst/>
          </a:prstGeom>
        </p:spPr>
      </p:pic>
      <p:pic>
        <p:nvPicPr>
          <p:cNvPr id="8" name="Picture 7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9FFB66A-DCF9-F72D-0200-DCF6CA4BDB9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2400387"/>
            <a:ext cx="618291" cy="548640"/>
          </a:xfrm>
          <a:prstGeom prst="rect">
            <a:avLst/>
          </a:prstGeom>
        </p:spPr>
      </p:pic>
      <p:pic>
        <p:nvPicPr>
          <p:cNvPr id="10" name="Picture 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436ADAE7-8A2B-31DF-4925-15010198F8E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3028193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25E0286-B923-2B80-7BCB-BDEB68B047B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023131"/>
            <a:ext cx="618291" cy="548640"/>
          </a:xfrm>
          <a:prstGeom prst="rect">
            <a:avLst/>
          </a:prstGeom>
        </p:spPr>
      </p:pic>
      <p:pic>
        <p:nvPicPr>
          <p:cNvPr id="13" name="Picture 1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080F38B-5028-7BF0-0CD0-99DD518DC73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4650937"/>
            <a:ext cx="618291" cy="548640"/>
          </a:xfrm>
          <a:prstGeom prst="rect">
            <a:avLst/>
          </a:prstGeom>
        </p:spPr>
      </p:pic>
      <p:pic>
        <p:nvPicPr>
          <p:cNvPr id="14" name="Picture 1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4529952-AF19-4AC8-7777-81F27EE7975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278743"/>
            <a:ext cx="618291" cy="548640"/>
          </a:xfrm>
          <a:prstGeom prst="rect">
            <a:avLst/>
          </a:prstGeom>
        </p:spPr>
      </p:pic>
      <p:pic>
        <p:nvPicPr>
          <p:cNvPr id="15" name="Picture 1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7DB89C4-BF67-B6A8-58DD-662122F3932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959572" y="5906549"/>
            <a:ext cx="618291" cy="548640"/>
          </a:xfrm>
          <a:prstGeom prst="rect">
            <a:avLst/>
          </a:prstGeom>
        </p:spPr>
      </p:pic>
      <p:pic>
        <p:nvPicPr>
          <p:cNvPr id="16" name="Track 7 (mp3cut.net) (1)">
            <a:hlinkClick r:id="" action="ppaction://media"/>
            <a:extLst>
              <a:ext uri="{FF2B5EF4-FFF2-40B4-BE49-F238E27FC236}">
                <a16:creationId xmlns:a16="http://schemas.microsoft.com/office/drawing/2014/main" id="{68F4FBDF-E60F-E6D1-6084-7F1FE3EECD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.1768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3785" y="1096801"/>
            <a:ext cx="487363" cy="487363"/>
          </a:xfrm>
          <a:prstGeom prst="rect">
            <a:avLst/>
          </a:prstGeom>
        </p:spPr>
      </p:pic>
      <p:pic>
        <p:nvPicPr>
          <p:cNvPr id="17" name="Track 7 (mp3cut.net) (4)">
            <a:hlinkClick r:id="" action="ppaction://media"/>
            <a:extLst>
              <a:ext uri="{FF2B5EF4-FFF2-40B4-BE49-F238E27FC236}">
                <a16:creationId xmlns:a16="http://schemas.microsoft.com/office/drawing/2014/main" id="{6B640FB6-09A5-3162-08B3-BB854DDB98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4" y="2975404"/>
            <a:ext cx="487363" cy="487363"/>
          </a:xfrm>
          <a:prstGeom prst="rect">
            <a:avLst/>
          </a:prstGeom>
        </p:spPr>
      </p:pic>
      <p:pic>
        <p:nvPicPr>
          <p:cNvPr id="18" name="Track 7 (mp3cut.net) (3)">
            <a:hlinkClick r:id="" action="ppaction://media"/>
            <a:extLst>
              <a:ext uri="{FF2B5EF4-FFF2-40B4-BE49-F238E27FC236}">
                <a16:creationId xmlns:a16="http://schemas.microsoft.com/office/drawing/2014/main" id="{87231EE7-844C-8F30-0ED7-BABC2B58E7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83652" y="2400387"/>
            <a:ext cx="487363" cy="487363"/>
          </a:xfrm>
          <a:prstGeom prst="rect">
            <a:avLst/>
          </a:prstGeom>
        </p:spPr>
      </p:pic>
      <p:pic>
        <p:nvPicPr>
          <p:cNvPr id="19" name="Track 7 (mp3cut.net) (2)">
            <a:hlinkClick r:id="" action="ppaction://media"/>
            <a:extLst>
              <a:ext uri="{FF2B5EF4-FFF2-40B4-BE49-F238E27FC236}">
                <a16:creationId xmlns:a16="http://schemas.microsoft.com/office/drawing/2014/main" id="{980C4255-025A-9003-12AB-4631302AA2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15034" y="1833858"/>
            <a:ext cx="487363" cy="487363"/>
          </a:xfrm>
          <a:prstGeom prst="rect">
            <a:avLst/>
          </a:prstGeom>
        </p:spPr>
      </p:pic>
      <p:pic>
        <p:nvPicPr>
          <p:cNvPr id="20" name="Track 7 (mp3cut.net) (5)">
            <a:hlinkClick r:id="" action="ppaction://media"/>
            <a:extLst>
              <a:ext uri="{FF2B5EF4-FFF2-40B4-BE49-F238E27FC236}">
                <a16:creationId xmlns:a16="http://schemas.microsoft.com/office/drawing/2014/main" id="{26ADE18C-4D15-D453-E94A-9B222F5B81A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46233" y="3842542"/>
            <a:ext cx="487363" cy="487363"/>
          </a:xfrm>
          <a:prstGeom prst="rect">
            <a:avLst/>
          </a:prstGeom>
        </p:spPr>
      </p:pic>
      <p:pic>
        <p:nvPicPr>
          <p:cNvPr id="21" name="Track 7 (mp3cut.net) (8)">
            <a:hlinkClick r:id="" action="ppaction://media"/>
            <a:extLst>
              <a:ext uri="{FF2B5EF4-FFF2-40B4-BE49-F238E27FC236}">
                <a16:creationId xmlns:a16="http://schemas.microsoft.com/office/drawing/2014/main" id="{2300E806-1A6C-D34A-0B72-D7BECA5A41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54995" y="5912768"/>
            <a:ext cx="487363" cy="487363"/>
          </a:xfrm>
          <a:prstGeom prst="rect">
            <a:avLst/>
          </a:prstGeom>
        </p:spPr>
      </p:pic>
      <p:pic>
        <p:nvPicPr>
          <p:cNvPr id="22" name="Track 7 (mp3cut.net) (7)">
            <a:hlinkClick r:id="" action="ppaction://media"/>
            <a:extLst>
              <a:ext uri="{FF2B5EF4-FFF2-40B4-BE49-F238E27FC236}">
                <a16:creationId xmlns:a16="http://schemas.microsoft.com/office/drawing/2014/main" id="{51F3762C-3878-F3EA-738D-D3CAC04529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64187" y="5197045"/>
            <a:ext cx="487363" cy="487363"/>
          </a:xfrm>
          <a:prstGeom prst="rect">
            <a:avLst/>
          </a:prstGeom>
        </p:spPr>
      </p:pic>
      <p:pic>
        <p:nvPicPr>
          <p:cNvPr id="23" name="Track 7 (mp3cut.net) (6)">
            <a:hlinkClick r:id="" action="ppaction://media"/>
            <a:extLst>
              <a:ext uri="{FF2B5EF4-FFF2-40B4-BE49-F238E27FC236}">
                <a16:creationId xmlns:a16="http://schemas.microsoft.com/office/drawing/2014/main" id="{F2534210-D884-13B0-F607-704D26331CC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9131" y="4436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4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5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97B4516-E61A-9571-3116-2316B3563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6F7A18-D18D-521F-BB62-316620350C10}"/>
              </a:ext>
            </a:extLst>
          </p:cNvPr>
          <p:cNvGrpSpPr/>
          <p:nvPr/>
        </p:nvGrpSpPr>
        <p:grpSpPr>
          <a:xfrm>
            <a:off x="9677072" y="3922412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4050358" y="626460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house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1Mspham-0936082789">
            <a:extLst>
              <a:ext uri="{FF2B5EF4-FFF2-40B4-BE49-F238E27FC236}">
                <a16:creationId xmlns:a16="http://schemas.microsoft.com/office/drawing/2014/main" id="{355C6960-03C2-8537-AE8C-AB8D98B125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13125" y="1210882"/>
            <a:ext cx="6529543" cy="509466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  <a:effectLst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quiet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town.</a:t>
            </a:r>
          </a:p>
          <a:p>
            <a:pPr algn="l">
              <a:spcAft>
                <a:spcPts val="1200"/>
              </a:spcAft>
            </a:pPr>
            <a:endParaRPr lang="en-US" sz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house.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small house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busy street </a:t>
            </a:r>
          </a:p>
          <a:p>
            <a:pPr algn="l">
              <a:spcAft>
                <a:spcPts val="1200"/>
              </a:spcAft>
            </a:pP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big city. </a:t>
            </a:r>
            <a:endParaRPr lang="en-US" sz="28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EB97F6A-BD50-41A0-81C0-AE3386269771}"/>
              </a:ext>
            </a:extLst>
          </p:cNvPr>
          <p:cNvSpPr txBox="1">
            <a:spLocks/>
          </p:cNvSpPr>
          <p:nvPr/>
        </p:nvSpPr>
        <p:spPr>
          <a:xfrm>
            <a:off x="1713125" y="1774212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328B073C-F559-A134-A777-1858F89CD779}"/>
              </a:ext>
            </a:extLst>
          </p:cNvPr>
          <p:cNvSpPr txBox="1">
            <a:spLocks/>
          </p:cNvSpPr>
          <p:nvPr/>
        </p:nvSpPr>
        <p:spPr>
          <a:xfrm>
            <a:off x="1713127" y="307931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town.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711B41C2-998C-CCCA-7DD2-6308DC4AA61A}"/>
              </a:ext>
            </a:extLst>
          </p:cNvPr>
          <p:cNvSpPr txBox="1">
            <a:spLocks/>
          </p:cNvSpPr>
          <p:nvPr/>
        </p:nvSpPr>
        <p:spPr>
          <a:xfrm>
            <a:off x="1713125" y="468038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It's a small house 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E34B867-7671-A9CF-C0A6-B6009968A9F6}"/>
              </a:ext>
            </a:extLst>
          </p:cNvPr>
          <p:cNvSpPr txBox="1">
            <a:spLocks/>
          </p:cNvSpPr>
          <p:nvPr/>
        </p:nvSpPr>
        <p:spPr>
          <a:xfrm>
            <a:off x="1713125" y="5948026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big city. 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6458A431-E46B-A98C-0677-A3A06978FD17}"/>
              </a:ext>
            </a:extLst>
          </p:cNvPr>
          <p:cNvSpPr txBox="1">
            <a:spLocks/>
          </p:cNvSpPr>
          <p:nvPr/>
        </p:nvSpPr>
        <p:spPr>
          <a:xfrm>
            <a:off x="1713125" y="1133235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345F933-AE42-9CFE-5337-E32F8F8CEBDE}"/>
              </a:ext>
            </a:extLst>
          </p:cNvPr>
          <p:cNvSpPr txBox="1">
            <a:spLocks/>
          </p:cNvSpPr>
          <p:nvPr/>
        </p:nvSpPr>
        <p:spPr>
          <a:xfrm>
            <a:off x="1713126" y="2426764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quiet street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A14ACC72-CCBA-049F-288F-3B98F1D93C36}"/>
              </a:ext>
            </a:extLst>
          </p:cNvPr>
          <p:cNvSpPr txBox="1">
            <a:spLocks/>
          </p:cNvSpPr>
          <p:nvPr/>
        </p:nvSpPr>
        <p:spPr>
          <a:xfrm>
            <a:off x="1713125" y="404656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 live in a house.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EED01DE-A265-8A86-EE7C-E8380BCEA744}"/>
              </a:ext>
            </a:extLst>
          </p:cNvPr>
          <p:cNvSpPr txBox="1">
            <a:spLocks/>
          </p:cNvSpPr>
          <p:nvPr/>
        </p:nvSpPr>
        <p:spPr>
          <a:xfrm>
            <a:off x="1713125" y="5314207"/>
            <a:ext cx="4572000" cy="548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In a busy street 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087D1-7F9C-E90D-C8B3-B1660F3D9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069" y="1693178"/>
            <a:ext cx="4845512" cy="383417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43B7FA11-FEB3-3B60-BE03-609C7AAE5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797" y="304032"/>
            <a:ext cx="644856" cy="644856"/>
          </a:xfrm>
          <a:prstGeom prst="rect">
            <a:avLst/>
          </a:prstGeom>
        </p:spPr>
      </p:pic>
      <p:pic>
        <p:nvPicPr>
          <p:cNvPr id="2" name="Track 7 (mp3cut.net) [music]">
            <a:hlinkClick r:id="" action="ppaction://media"/>
            <a:extLst>
              <a:ext uri="{FF2B5EF4-FFF2-40B4-BE49-F238E27FC236}">
                <a16:creationId xmlns:a16="http://schemas.microsoft.com/office/drawing/2014/main" id="{60D07912-22F8-CC3A-CDA2-9AF809558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75418" y="2000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toon characters&#10;&#10;Description automatically generated">
            <a:extLst>
              <a:ext uri="{FF2B5EF4-FFF2-40B4-BE49-F238E27FC236}">
                <a16:creationId xmlns:a16="http://schemas.microsoft.com/office/drawing/2014/main" id="{2AAB5FD9-6E93-2593-C497-0DF7EEB2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645085" y="2027969"/>
            <a:ext cx="7165941" cy="2885168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506746" y="406120"/>
              <a:ext cx="43020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3200" b="1" dirty="0"/>
            </a:p>
          </p:txBody>
        </p:sp>
      </p:grpSp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851651" y="2799605"/>
            <a:ext cx="4349716" cy="1744418"/>
            <a:chOff x="8908764" y="452401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64" y="452401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10157985" y="1108571"/>
              <a:ext cx="2140591" cy="482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Am/Is/Are</a:t>
              </a:r>
              <a:endParaRPr lang="ru-RU" sz="2400" b="1" dirty="0"/>
            </a:p>
          </p:txBody>
        </p:sp>
      </p:grpSp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20E035D8-4827-5562-F4A5-E19CD366A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7" b="89811" l="985" r="90577">
                        <a14:foregroundMark x1="8017" y1="69578" x2="7454" y2="69432"/>
                        <a14:foregroundMark x1="5063" y1="70888" x2="5063" y2="70888"/>
                        <a14:foregroundMark x1="985" y1="65648" x2="985" y2="65648"/>
                        <a14:foregroundMark x1="40647" y1="4076" x2="40647" y2="4076"/>
                        <a14:foregroundMark x1="58790" y1="3930" x2="58790" y2="3930"/>
                        <a14:foregroundMark x1="41069" y1="1747" x2="41069" y2="1747"/>
                        <a14:foregroundMark x1="89873" y1="67249" x2="89873" y2="67249"/>
                        <a14:foregroundMark x1="90577" y1="55313" x2="90577" y2="5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9118" y="22191"/>
            <a:ext cx="4072806" cy="3935326"/>
          </a:xfrm>
          <a:prstGeom prst="rect">
            <a:avLst/>
          </a:prstGeom>
        </p:spPr>
      </p:pic>
      <p:sp>
        <p:nvSpPr>
          <p:cNvPr id="1027" name="AutoShape 18">
            <a:extLst>
              <a:ext uri="{FF2B5EF4-FFF2-40B4-BE49-F238E27FC236}">
                <a16:creationId xmlns:a16="http://schemas.microsoft.com/office/drawing/2014/main" id="{150EC571-02CC-5F6E-1067-461D1995EA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69570" cy="21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BF192B99-0D19-A7B3-B061-0A020A41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83" y="2204215"/>
            <a:ext cx="2017336" cy="20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076791D-0C78-3FD4-8EEB-BF0AE656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10" y="1828086"/>
            <a:ext cx="1488733" cy="22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Управляющая кнопка: &quot;Вперед&quot; или &quot;Следующий&quot; 102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396ADAC-A7B7-9B75-6AA3-E8EB5668F5D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4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toon-Sunny-Bunnies__MP3Ball.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79676" y="1983686"/>
              <a:ext cx="17788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57973" y="1720336"/>
              <a:ext cx="14179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01215" y="1697950"/>
              <a:ext cx="16742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4430059" y="231150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091665" y="396829"/>
              <a:ext cx="48086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F5D9F-3AD2-E43D-3EFD-4BB76BE673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885548"/>
            <a:ext cx="549745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7202FC-C638-7F3F-7182-7D56535C7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3632869" y="525283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05937" y="1950924"/>
              <a:ext cx="12365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noisy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6968884" y="525283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585824" y="1658538"/>
              <a:ext cx="164274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296853" y="525283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269575" y="1658538"/>
              <a:ext cx="11545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069711" y="342092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334629" y="288631"/>
              <a:ext cx="447905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street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street.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59" y="5832516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ED6E2-7FF1-18F6-7CBE-EF6F7C029B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5984" y="2832821"/>
            <a:ext cx="518160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800775" y="1950924"/>
              <a:ext cx="12417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832397" y="1658538"/>
              <a:ext cx="914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040569" y="1658538"/>
              <a:ext cx="18125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small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6057465" y="444830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362324" y="375810"/>
              <a:ext cx="42723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city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city.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21BDB-7A5C-AA91-3DF4-4318E240F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9039" y="2821073"/>
            <a:ext cx="5916550" cy="27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691F0EF-6F53-A6B8-5648-77EB056D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586676" y="5227580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2097803" y="1973310"/>
              <a:ext cx="14367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big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598542" y="5227580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600666" y="1720336"/>
              <a:ext cx="142399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busy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092609" y="5227580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321847" y="1697950"/>
              <a:ext cx="15414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quiet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853789" y="365801"/>
            <a:ext cx="5638800" cy="2200275"/>
            <a:chOff x="3484808" y="-158207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4808" y="-158207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116641" y="354695"/>
              <a:ext cx="46945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What’s the village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_____ village.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96" y="5800045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9133E-1F0C-1541-C28E-5E0BB28601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1909" y="2971864"/>
            <a:ext cx="5397582" cy="2468824"/>
          </a:xfrm>
          <a:prstGeom prst="roundRect">
            <a:avLst>
              <a:gd name="adj" fmla="val 6085"/>
            </a:avLst>
          </a:prstGeom>
        </p:spPr>
      </p:pic>
    </p:spTree>
    <p:extLst>
      <p:ext uri="{BB962C8B-B14F-4D97-AF65-F5344CB8AC3E}">
        <p14:creationId xmlns:p14="http://schemas.microsoft.com/office/powerpoint/2010/main" val="11742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3B3D6312-7BFE-1890-3F1A-F0F694D8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78EDFB3F-5979-CCAC-BB95-979D3CE04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052782" cy="20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68CFD32D-645B-C0C0-3822-507DEF8BDB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008CD77-32F4-87B8-313B-F3219551E6D3}"/>
              </a:ext>
            </a:extLst>
          </p:cNvPr>
          <p:cNvGrpSpPr/>
          <p:nvPr/>
        </p:nvGrpSpPr>
        <p:grpSpPr>
          <a:xfrm>
            <a:off x="7052563" y="5288082"/>
            <a:ext cx="3905913" cy="1944465"/>
            <a:chOff x="369095" y="1293466"/>
            <a:chExt cx="3905913" cy="1944465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EAFF6E6-F7EF-C624-1DA3-3013B0B0A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95" y="129346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F6038-6E3D-1C0E-71A5-5BFFACC78A06}"/>
                </a:ext>
              </a:extLst>
            </p:cNvPr>
            <p:cNvSpPr txBox="1"/>
            <p:nvPr/>
          </p:nvSpPr>
          <p:spPr>
            <a:xfrm>
              <a:off x="1471809" y="1986313"/>
              <a:ext cx="19609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Where’s</a:t>
              </a:r>
              <a:endParaRPr lang="ru-RU" sz="32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788512C-EBD2-B2F8-23B7-E08D470CA087}"/>
              </a:ext>
            </a:extLst>
          </p:cNvPr>
          <p:cNvGrpSpPr/>
          <p:nvPr/>
        </p:nvGrpSpPr>
        <p:grpSpPr>
          <a:xfrm>
            <a:off x="3754487" y="5288082"/>
            <a:ext cx="3905913" cy="1944465"/>
            <a:chOff x="3990643" y="1040492"/>
            <a:chExt cx="3905913" cy="1944465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726C28E1-3B37-25CA-56D7-B5513285E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643" y="1040492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B66C76-A5E3-E4D2-75CB-E2B09279E2E3}"/>
                </a:ext>
              </a:extLst>
            </p:cNvPr>
            <p:cNvSpPr txBox="1"/>
            <p:nvPr/>
          </p:nvSpPr>
          <p:spPr>
            <a:xfrm>
              <a:off x="5455392" y="1720336"/>
              <a:ext cx="17224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What’s</a:t>
              </a:r>
              <a:endParaRPr lang="ru-RU" sz="32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155E070-2592-D18D-E015-271E33DA581B}"/>
              </a:ext>
            </a:extLst>
          </p:cNvPr>
          <p:cNvGrpSpPr/>
          <p:nvPr/>
        </p:nvGrpSpPr>
        <p:grpSpPr>
          <a:xfrm>
            <a:off x="456411" y="5288082"/>
            <a:ext cx="3905913" cy="1944465"/>
            <a:chOff x="7818651" y="1018106"/>
            <a:chExt cx="3905913" cy="1944465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13E1FC91-CAEE-21C3-EB5E-9A125152A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000" y1="35808" x2="54565" y2="35371"/>
                          <a14:foregroundMark x1="58913" y1="37336" x2="56630" y2="37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651" y="1018106"/>
              <a:ext cx="3905913" cy="1944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A82295-69B4-4C0B-4B0E-6159496922E3}"/>
                </a:ext>
              </a:extLst>
            </p:cNvPr>
            <p:cNvSpPr txBox="1"/>
            <p:nvPr/>
          </p:nvSpPr>
          <p:spPr>
            <a:xfrm>
              <a:off x="9271055" y="1697949"/>
              <a:ext cx="19653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How’s</a:t>
              </a:r>
              <a:endParaRPr lang="ru-RU" sz="3200" b="1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23A64F1-3AC1-BF38-C6FB-BA8285695563}"/>
              </a:ext>
            </a:extLst>
          </p:cNvPr>
          <p:cNvGrpSpPr/>
          <p:nvPr/>
        </p:nvGrpSpPr>
        <p:grpSpPr>
          <a:xfrm>
            <a:off x="5707443" y="1170722"/>
            <a:ext cx="5638800" cy="2200275"/>
            <a:chOff x="3676584" y="-219155"/>
            <a:chExt cx="5638800" cy="220027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24B537B-FE11-010A-453C-12B26503C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76584" y="-219155"/>
              <a:ext cx="5638800" cy="2200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99C3A8-AE34-7CE6-2D84-E6F3A4A20390}"/>
                </a:ext>
              </a:extLst>
            </p:cNvPr>
            <p:cNvSpPr txBox="1"/>
            <p:nvPr/>
          </p:nvSpPr>
          <p:spPr>
            <a:xfrm>
              <a:off x="4443588" y="-2209"/>
              <a:ext cx="41047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_____ the village like?</a:t>
              </a:r>
            </a:p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It’s a small village.</a:t>
              </a:r>
              <a:endParaRPr lang="ru-RU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111A2DE2-A76F-1590-EC4B-9FB7DEBD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59" y="5859053"/>
            <a:ext cx="695259" cy="62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Управляющая кнопка: &quot;Вперед&quot; или &quot;Следующий&quot;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280F38C-A0FF-14AA-F48F-AD3FEEE85F82}"/>
              </a:ext>
            </a:extLst>
          </p:cNvPr>
          <p:cNvSpPr/>
          <p:nvPr/>
        </p:nvSpPr>
        <p:spPr>
          <a:xfrm>
            <a:off x="11180190" y="6174557"/>
            <a:ext cx="821155" cy="623137"/>
          </a:xfrm>
          <a:prstGeom prst="actionButtonForwardNex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6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raclure_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dachnaya-ig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880</Words>
  <Application>Microsoft Office PowerPoint</Application>
  <PresentationFormat>Màn hình rộng</PresentationFormat>
  <Paragraphs>181</Paragraphs>
  <Slides>22</Slides>
  <Notes>0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.VnCooper</vt:lpstr>
      <vt:lpstr>Arial</vt:lpstr>
      <vt:lpstr>Calibri</vt:lpstr>
      <vt:lpstr>Calibri Light</vt:lpstr>
      <vt:lpstr>Century Gothic</vt:lpstr>
      <vt:lpstr>Comic Sans MS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Hạnh Ngô Thị</cp:lastModifiedBy>
  <cp:revision>7</cp:revision>
  <dcterms:created xsi:type="dcterms:W3CDTF">2023-09-26T03:08:26Z</dcterms:created>
  <dcterms:modified xsi:type="dcterms:W3CDTF">2024-01-19T08:47:25Z</dcterms:modified>
</cp:coreProperties>
</file>